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59" r:id="rId6"/>
    <p:sldId id="260" r:id="rId7"/>
    <p:sldId id="264" r:id="rId8"/>
    <p:sldId id="261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0682" autoAdjust="0"/>
  </p:normalViewPr>
  <p:slideViewPr>
    <p:cSldViewPr>
      <p:cViewPr>
        <p:scale>
          <a:sx n="90" d="100"/>
          <a:sy n="90" d="100"/>
        </p:scale>
        <p:origin x="-816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FFC30-3FF0-41C1-B635-D6E72C7C2C1E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EDFA7-A8ED-4250-BAB3-75F80E0170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5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is describing</a:t>
            </a:r>
            <a:r>
              <a:rPr lang="en-GB" baseline="0" dirty="0" smtClean="0"/>
              <a:t> what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Oppositional defiant disorder (ODD) really is. It shows how the disorder is closely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associated with biological, social and psychological factors. Hostility and trouble is linked to the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Oppositional defiant disorder (ODD).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DFA7-A8ED-4250-BAB3-75F80E01701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839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explains risk</a:t>
            </a:r>
            <a:r>
              <a:rPr lang="en-GB" baseline="0" dirty="0" smtClean="0"/>
              <a:t> factors associated with this disorder </a:t>
            </a:r>
          </a:p>
          <a:p>
            <a:r>
              <a:rPr lang="en-GB" baseline="0" dirty="0" smtClean="0"/>
              <a:t>Temperament and parenting issues are key risks factors </a:t>
            </a:r>
          </a:p>
          <a:p>
            <a:r>
              <a:rPr lang="en-GB" sz="1200" dirty="0" smtClean="0"/>
              <a:t>Temperament: </a:t>
            </a:r>
          </a:p>
          <a:p>
            <a:r>
              <a:rPr lang="en-GB" sz="1200" dirty="0" smtClean="0"/>
              <a:t>child's finds it hard to control emotions and cannot tolerate frustrations or troubles </a:t>
            </a:r>
          </a:p>
          <a:p>
            <a:r>
              <a:rPr lang="en-GB" sz="1200" dirty="0" smtClean="0"/>
              <a:t>Parenting issues </a:t>
            </a:r>
          </a:p>
          <a:p>
            <a:r>
              <a:rPr lang="en-GB" sz="1200" dirty="0" smtClean="0"/>
              <a:t>This include neglect of a child and a child experience abuse inconsistence discipline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DFA7-A8ED-4250-BAB3-75F80E01701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8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explains</a:t>
            </a:r>
            <a:r>
              <a:rPr lang="en-GB" baseline="0" dirty="0" smtClean="0"/>
              <a:t> measure that can be used to take care of infant or toddlers </a:t>
            </a:r>
          </a:p>
          <a:p>
            <a:r>
              <a:rPr lang="en-GB" dirty="0" smtClean="0"/>
              <a:t>It is said that,</a:t>
            </a:r>
            <a:r>
              <a:rPr lang="en-GB" baseline="0" dirty="0" smtClean="0"/>
              <a:t> </a:t>
            </a:r>
            <a:r>
              <a:rPr lang="en-GB" sz="1200" dirty="0" smtClean="0"/>
              <a:t>parents should respond to their toddlers with anger but be calm and acknowledge ODD kid’s behaviour. </a:t>
            </a:r>
          </a:p>
          <a:p>
            <a:r>
              <a:rPr lang="en-GB" sz="1200" dirty="0" smtClean="0"/>
              <a:t>In</a:t>
            </a:r>
            <a:r>
              <a:rPr lang="en-GB" sz="1200" baseline="0" dirty="0" smtClean="0"/>
              <a:t> addition to that </a:t>
            </a:r>
            <a:r>
              <a:rPr lang="en-GB" sz="1200" dirty="0" smtClean="0"/>
              <a:t>practicing a positive parenting and improving child behaviour is helpful</a:t>
            </a:r>
            <a:r>
              <a:rPr lang="en-US" sz="1200" dirty="0" smtClean="0"/>
              <a:t>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DFA7-A8ED-4250-BAB3-75F80E01701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34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additional measures include</a:t>
            </a:r>
            <a:r>
              <a:rPr lang="en-GB" baseline="0" dirty="0" smtClean="0"/>
              <a:t> </a:t>
            </a:r>
            <a:r>
              <a:rPr lang="en-GB" dirty="0" smtClean="0"/>
              <a:t> a need to be consistent in following what ODD’s Kid is doing by following  and monitoring their behaviour </a:t>
            </a:r>
          </a:p>
          <a:p>
            <a:r>
              <a:rPr lang="en-GB" dirty="0" smtClean="0"/>
              <a:t>Besides</a:t>
            </a:r>
            <a:r>
              <a:rPr lang="en-GB" baseline="0" dirty="0" smtClean="0"/>
              <a:t> </a:t>
            </a:r>
            <a:r>
              <a:rPr lang="en-GB" dirty="0" smtClean="0"/>
              <a:t> parents can take care of ODD’s toddler by avoiding to take things personal. Child behaviour should not be taken personal. Consistent parenting is key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DFA7-A8ED-4250-BAB3-75F80E0170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0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DFA7-A8ED-4250-BAB3-75F80E01701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31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 slides</a:t>
            </a:r>
            <a:r>
              <a:rPr lang="en-GB" baseline="0" dirty="0" smtClean="0"/>
              <a:t> describes equipment that can be used to care for oppositional defiant disorder kids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DFA7-A8ED-4250-BAB3-75F80E01701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76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9BF153A-1054-49D9-A3EA-7B2B7CD5C3C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CB65FBC-9F0B-467E-AE0C-D18F9E55526B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yoclinic.org/diseases-conditions/oppositional-defiant-disorder/symptoms-causes/syc-2037583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Oppositional defiant disorder</a:t>
            </a:r>
            <a:r>
              <a:rPr lang="en-US" sz="2800" dirty="0"/>
              <a:t> (</a:t>
            </a:r>
            <a:r>
              <a:rPr lang="en-US" sz="2800" b="1" dirty="0"/>
              <a:t>ODD</a:t>
            </a:r>
            <a:r>
              <a:rPr lang="en-US" sz="2800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988840"/>
            <a:ext cx="6400800" cy="1752600"/>
          </a:xfrm>
        </p:spPr>
        <p:txBody>
          <a:bodyPr/>
          <a:lstStyle/>
          <a:p>
            <a:pPr algn="ctr"/>
            <a:r>
              <a:rPr lang="en-GB" dirty="0" smtClean="0"/>
              <a:t>Name </a:t>
            </a:r>
          </a:p>
          <a:p>
            <a:pPr algn="ctr"/>
            <a:r>
              <a:rPr lang="en-GB" dirty="0" smtClean="0"/>
              <a:t>Institutional affiliation </a:t>
            </a:r>
          </a:p>
          <a:p>
            <a:pPr algn="ctr"/>
            <a:r>
              <a:rPr lang="en-GB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32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What is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Oppositional defiant disorder (ODD)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ODD refers to a neurological disorder caused by social, psychological and biological factors. </a:t>
            </a:r>
          </a:p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It is viewed as a behavioural disorder that affects children and adults at different  life stages </a:t>
            </a:r>
          </a:p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It is common in a family that has a history of Attention Deficit Hyperactive Disorder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children with this disorder tends to be defiant, uncooperative and hostile towards teachers, parents and peers</a:t>
            </a:r>
          </a:p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Most of the victim of ODD are causes more troubles to mothers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Biologically, brain injuries is associated with ODD as it is linked to abnormal functioning of brain that affect behaviour of children </a:t>
            </a:r>
          </a:p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Genetically, children with this disorder, have relatives who has suffered metal illness some point in life </a:t>
            </a:r>
          </a:p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Child abuse and neglect, harsh discipline and poor supervision at early stages leads to this disorder among children 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24" y="3933056"/>
            <a:ext cx="283319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85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What causes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Oppositional defiant disorder (ODD)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Images of ODD’S child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2000" dirty="0" smtClean="0"/>
              <a:t>The studies have shown that, there is no clear cause of </a:t>
            </a:r>
            <a:r>
              <a:rPr lang="en-US" sz="2000" dirty="0"/>
              <a:t>Oppositional defiant disorder (ODD</a:t>
            </a:r>
            <a:r>
              <a:rPr lang="en-US" sz="2000" dirty="0" smtClean="0"/>
              <a:t>)</a:t>
            </a:r>
          </a:p>
          <a:p>
            <a:r>
              <a:rPr lang="en-GB" sz="2000" dirty="0" smtClean="0"/>
              <a:t>However, there are contributing factors to this disorder which include </a:t>
            </a:r>
          </a:p>
          <a:p>
            <a:r>
              <a:rPr lang="en-GB" sz="2000" dirty="0" smtClean="0"/>
              <a:t>Genetics</a:t>
            </a:r>
          </a:p>
          <a:p>
            <a:r>
              <a:rPr lang="en-GB" sz="2000" dirty="0" smtClean="0"/>
              <a:t>Environment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Genetics shows that,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Oppositional defiant disorder (ODD) is inherited from one generation to another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children with this disorder must have family member who have had mental illness and mood disorder, personality and anxiety disorder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Environmental where children are brought up has some factors that can lead to the ODD 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Factors like dysfunctional family life, inconsistent discipline by care givers or even substance abuse leads to behavioural disorder among children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481"/>
            <a:ext cx="288032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48880"/>
            <a:ext cx="2736304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472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Continuation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Kids with this disorder has the following risk factors </a:t>
            </a:r>
          </a:p>
          <a:p>
            <a:r>
              <a:rPr lang="en-GB" dirty="0" smtClean="0"/>
              <a:t>Temperament </a:t>
            </a:r>
          </a:p>
          <a:p>
            <a:r>
              <a:rPr lang="en-GB" dirty="0" smtClean="0"/>
              <a:t>Parenting issues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Temperament: </a:t>
            </a:r>
          </a:p>
          <a:p>
            <a:r>
              <a:rPr lang="en-GB" sz="2000" dirty="0" smtClean="0"/>
              <a:t>child's finds it hard to control emotions and cannot tolerate frustrations or troubles </a:t>
            </a:r>
          </a:p>
          <a:p>
            <a:r>
              <a:rPr lang="en-GB" sz="2000" dirty="0" smtClean="0"/>
              <a:t>Parenting issues </a:t>
            </a:r>
          </a:p>
          <a:p>
            <a:r>
              <a:rPr lang="en-GB" sz="2000" dirty="0" smtClean="0"/>
              <a:t>This include neglect of a child and a child experience abuse inconsistence discipline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6232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What measures are used to care for the infant or toddler?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There is a couple of measures that can be used </a:t>
            </a:r>
            <a:r>
              <a:rPr lang="en-GB" sz="2000" dirty="0"/>
              <a:t>to care for the infant or </a:t>
            </a:r>
            <a:r>
              <a:rPr lang="en-GB" sz="2000" dirty="0" smtClean="0"/>
              <a:t>toddler</a:t>
            </a:r>
          </a:p>
          <a:p>
            <a:r>
              <a:rPr lang="en-GB" sz="2000" dirty="0" smtClean="0"/>
              <a:t>Firstly, parents should respond to their toddlers with anger but be calm and acknowledge ODD kid’s behaviour. </a:t>
            </a:r>
          </a:p>
          <a:p>
            <a:endParaRPr lang="en-US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1562" y="1853406"/>
            <a:ext cx="3571875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84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What measures are used to care for the infant or toddler?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Thirdly</a:t>
            </a:r>
            <a:r>
              <a:rPr lang="en-GB" sz="2000" dirty="0" smtClean="0"/>
              <a:t>, as parents, there is a need to be consistent in following what ODD’s Kid is doing by following  and monitoring their behaviour </a:t>
            </a:r>
          </a:p>
          <a:p>
            <a:r>
              <a:rPr lang="en-GB" sz="2000" dirty="0" smtClean="0"/>
              <a:t>Fourthly</a:t>
            </a:r>
            <a:r>
              <a:rPr lang="en-GB" sz="2000" dirty="0" smtClean="0"/>
              <a:t>, parents can take care of ODD’s toddler by avoiding to take things personal. Child behaviour should not be taken personal. Consistent parenting is key </a:t>
            </a:r>
          </a:p>
          <a:p>
            <a:endParaRPr lang="en-US" sz="2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12" y="3573016"/>
            <a:ext cx="26003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248297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415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Continuation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cap="none" dirty="0"/>
              <a:t>H</a:t>
            </a:r>
            <a:r>
              <a:rPr lang="en-GB" cap="none" dirty="0" smtClean="0"/>
              <a:t>ow to support and care for an odd’s child 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GB" cap="none" dirty="0" smtClean="0"/>
              <a:t>Supporting and improving child self-esteem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906888" cy="3763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secondly, According to mayo clinics (2010) practicing a positive parenting and improving child behaviour is helpful</a:t>
            </a:r>
            <a:r>
              <a:rPr lang="en-US" dirty="0" smtClean="0"/>
              <a:t>l</a:t>
            </a:r>
          </a:p>
          <a:p>
            <a:r>
              <a:rPr lang="en-GB" dirty="0" smtClean="0"/>
              <a:t>Try as much as possible to restore self-esteem of ODD’s children so as to rebuild desired relationship between them and care givers </a:t>
            </a:r>
          </a:p>
          <a:p>
            <a:r>
              <a:rPr lang="en-GB" dirty="0" smtClean="0"/>
              <a:t>Give the kid a child to make choices </a:t>
            </a:r>
          </a:p>
          <a:p>
            <a:r>
              <a:rPr lang="en-GB" dirty="0" smtClean="0"/>
              <a:t>Do not to anything for them </a:t>
            </a:r>
            <a:endParaRPr lang="en-GB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559" y="4509120"/>
            <a:ext cx="2232248" cy="1930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20888"/>
            <a:ext cx="21336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43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Can they matriculate into the regular classroom with assistance? 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It is a bit challenging to matriculate children with this disorder in a regular classroom. </a:t>
            </a:r>
          </a:p>
          <a:p>
            <a:r>
              <a:rPr lang="en-GB" sz="2400" dirty="0" smtClean="0"/>
              <a:t>However, with classroom assistance this is possible </a:t>
            </a:r>
          </a:p>
          <a:p>
            <a:r>
              <a:rPr lang="en-GB" sz="2400" dirty="0" smtClean="0"/>
              <a:t>Now this will need some special equipment </a:t>
            </a:r>
          </a:p>
          <a:p>
            <a:r>
              <a:rPr lang="en-GB" sz="2400" dirty="0" smtClean="0"/>
              <a:t>Some equipment  like, toys, videos and television can be used </a:t>
            </a:r>
            <a:endParaRPr lang="en-US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2409825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89040"/>
            <a:ext cx="246925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40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What equipment is used to care for them?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7504" y="1628800"/>
            <a:ext cx="4752528" cy="4104456"/>
          </a:xfrm>
        </p:spPr>
        <p:txBody>
          <a:bodyPr>
            <a:noAutofit/>
          </a:bodyPr>
          <a:lstStyle/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Since oppositional defiant disorder interferes with development of child's behaviour, I thing equipment or resources like toys can be used to care for them 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Toys can be used to enable the kids to play and interact with one another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Also, toys can used to reward ODD’s kid that does what they have been told to do 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Through successful interactions behaviour is positively shaped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Television and videos can be used to show them social interactions while entertaining them 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Financial resources  can be used to motivate them when a positive or desired behaviour is realized</a:t>
            </a:r>
          </a:p>
          <a:p>
            <a:endParaRPr lang="en-GB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1960380"/>
            <a:ext cx="4038600" cy="380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854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Mayo clinic (2020). The oppositional defiant  (ODD). disorder</a:t>
            </a:r>
            <a:r>
              <a:rPr lang="en-US" sz="2000" dirty="0" smtClean="0">
                <a:hlinkClick r:id="rId2"/>
              </a:rPr>
              <a:t>https://www.mayoclinic.org/diseases-conditions/oppositional-defiant-disorder/symptoms-causes/syc-20375831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1345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775</TotalTime>
  <Words>749</Words>
  <Application>Microsoft Office PowerPoint</Application>
  <PresentationFormat>On-screen Show (4:3)</PresentationFormat>
  <Paragraphs>77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Oppositional defiant disorder (ODD)</vt:lpstr>
      <vt:lpstr>What is Oppositional defiant disorder (ODD)</vt:lpstr>
      <vt:lpstr>What causes Oppositional defiant disorder (ODD)</vt:lpstr>
      <vt:lpstr>Continuation </vt:lpstr>
      <vt:lpstr>What measures are used to care for the infant or toddler?</vt:lpstr>
      <vt:lpstr>What measures are used to care for the infant or toddler?</vt:lpstr>
      <vt:lpstr>Continuation </vt:lpstr>
      <vt:lpstr>Can they matriculate into the regular classroom with assistance? </vt:lpstr>
      <vt:lpstr>What equipment is used to care for them?</vt:lpstr>
      <vt:lpstr>Reference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Oppositional defiant disorder (ODD)</dc:title>
  <dc:creator>hp</dc:creator>
  <cp:lastModifiedBy>hp</cp:lastModifiedBy>
  <cp:revision>42</cp:revision>
  <dcterms:created xsi:type="dcterms:W3CDTF">2020-02-12T19:12:19Z</dcterms:created>
  <dcterms:modified xsi:type="dcterms:W3CDTF">2020-02-13T08:08:03Z</dcterms:modified>
</cp:coreProperties>
</file>